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715500" cy="5130800"/>
  <p:notesSz cx="5130800" cy="9715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336" y="156"/>
      </p:cViewPr>
      <p:guideLst>
        <p:guide orient="horz" pos="1521"/>
        <p:guide pos="409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28663" y="1590548"/>
            <a:ext cx="825817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57325" y="2873248"/>
            <a:ext cx="680085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5775" y="1180084"/>
            <a:ext cx="42262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003482" y="1180084"/>
            <a:ext cx="42262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715500" cy="51308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5775" y="205232"/>
            <a:ext cx="874395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5775" y="1180084"/>
            <a:ext cx="874395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03270" y="4771644"/>
            <a:ext cx="31089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5775" y="4771644"/>
            <a:ext cx="223456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995160" y="4771644"/>
            <a:ext cx="223456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Relationship Id="rId9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350" y="-330200"/>
            <a:ext cx="9753600" cy="58674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495550" y="-198359"/>
            <a:ext cx="357706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434343"/>
                </a:solidFill>
                <a:latin typeface="Tahoma"/>
                <a:cs typeface="Tahoma"/>
              </a:rPr>
              <a:t>@Escher_the_sketcher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5090" y="1224431"/>
            <a:ext cx="8047860" cy="20640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55" dirty="0">
                <a:solidFill>
                  <a:srgbClr val="434343"/>
                </a:solidFill>
                <a:latin typeface="Tahoma"/>
                <a:cs typeface="Tahoma"/>
              </a:rPr>
              <a:t>M.C.</a:t>
            </a:r>
            <a:r>
              <a:rPr sz="1400" spc="-4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400" spc="10" dirty="0">
                <a:solidFill>
                  <a:srgbClr val="434343"/>
                </a:solidFill>
                <a:latin typeface="Tahoma"/>
                <a:cs typeface="Tahoma"/>
              </a:rPr>
              <a:t>Escher,</a:t>
            </a:r>
            <a:r>
              <a:rPr sz="1400" spc="-45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400" spc="5" dirty="0">
                <a:solidFill>
                  <a:srgbClr val="434343"/>
                </a:solidFill>
                <a:latin typeface="Tahoma"/>
                <a:cs typeface="Tahoma"/>
              </a:rPr>
              <a:t>Dutch,</a:t>
            </a:r>
            <a:r>
              <a:rPr sz="1400" spc="-35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400" spc="-5" dirty="0">
                <a:solidFill>
                  <a:srgbClr val="434343"/>
                </a:solidFill>
                <a:latin typeface="Tahoma"/>
                <a:cs typeface="Tahoma"/>
              </a:rPr>
              <a:t>Drawing/Printmaking,</a:t>
            </a:r>
            <a:r>
              <a:rPr sz="1400" spc="-4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400" spc="10" dirty="0">
                <a:solidFill>
                  <a:srgbClr val="434343"/>
                </a:solidFill>
                <a:latin typeface="Tahoma"/>
                <a:cs typeface="Tahoma"/>
              </a:rPr>
              <a:t>1898-1972</a:t>
            </a:r>
            <a:endParaRPr sz="1400" dirty="0">
              <a:latin typeface="Tahoma"/>
              <a:cs typeface="Tahoma"/>
            </a:endParaRPr>
          </a:p>
          <a:p>
            <a:pPr marL="12700" marR="5080">
              <a:lnSpc>
                <a:spcPct val="113300"/>
              </a:lnSpc>
              <a:spcBef>
                <a:spcPts val="1455"/>
              </a:spcBef>
            </a:pPr>
            <a:r>
              <a:rPr sz="1600" spc="-25" dirty="0">
                <a:solidFill>
                  <a:srgbClr val="434343"/>
                </a:solidFill>
                <a:latin typeface="Tahoma"/>
                <a:cs typeface="Tahoma"/>
              </a:rPr>
              <a:t>I’m </a:t>
            </a:r>
            <a:r>
              <a:rPr sz="1600" spc="15" dirty="0">
                <a:solidFill>
                  <a:srgbClr val="434343"/>
                </a:solidFill>
                <a:latin typeface="Tahoma"/>
                <a:cs typeface="Tahoma"/>
              </a:rPr>
              <a:t>a </a:t>
            </a:r>
            <a:r>
              <a:rPr sz="1600" dirty="0">
                <a:solidFill>
                  <a:srgbClr val="434343"/>
                </a:solidFill>
                <a:latin typeface="Tahoma"/>
                <a:cs typeface="Tahoma"/>
              </a:rPr>
              <a:t>left-handed, </a:t>
            </a:r>
            <a:r>
              <a:rPr sz="1600" spc="-35" dirty="0">
                <a:solidFill>
                  <a:srgbClr val="434343"/>
                </a:solidFill>
                <a:latin typeface="Tahoma"/>
                <a:cs typeface="Tahoma"/>
              </a:rPr>
              <a:t>Italian </a:t>
            </a:r>
            <a:r>
              <a:rPr sz="1600" spc="5" dirty="0">
                <a:solidFill>
                  <a:srgbClr val="434343"/>
                </a:solidFill>
                <a:latin typeface="Tahoma"/>
                <a:cs typeface="Tahoma"/>
              </a:rPr>
              <a:t>inﬂuenced, </a:t>
            </a:r>
            <a:r>
              <a:rPr sz="1600" spc="15" dirty="0">
                <a:solidFill>
                  <a:srgbClr val="434343"/>
                </a:solidFill>
                <a:latin typeface="Tahoma"/>
                <a:cs typeface="Tahoma"/>
              </a:rPr>
              <a:t>graphic </a:t>
            </a:r>
            <a:r>
              <a:rPr sz="1600" spc="2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434343"/>
                </a:solidFill>
                <a:latin typeface="Tahoma"/>
                <a:cs typeface="Tahoma"/>
              </a:rPr>
              <a:t>designer.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10" dirty="0">
                <a:solidFill>
                  <a:srgbClr val="434343"/>
                </a:solidFill>
                <a:latin typeface="Tahoma"/>
                <a:cs typeface="Tahoma"/>
              </a:rPr>
              <a:t>Follow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15" dirty="0">
                <a:solidFill>
                  <a:srgbClr val="434343"/>
                </a:solidFill>
                <a:latin typeface="Tahoma"/>
                <a:cs typeface="Tahoma"/>
              </a:rPr>
              <a:t>me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15" dirty="0">
                <a:solidFill>
                  <a:srgbClr val="434343"/>
                </a:solidFill>
                <a:latin typeface="Tahoma"/>
                <a:cs typeface="Tahoma"/>
              </a:rPr>
              <a:t>for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20" dirty="0">
                <a:solidFill>
                  <a:srgbClr val="434343"/>
                </a:solidFill>
                <a:latin typeface="Tahoma"/>
                <a:cs typeface="Tahoma"/>
              </a:rPr>
              <a:t>images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434343"/>
                </a:solidFill>
                <a:latin typeface="Tahoma"/>
                <a:cs typeface="Tahoma"/>
              </a:rPr>
              <a:t>of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5" dirty="0">
                <a:solidFill>
                  <a:srgbClr val="434343"/>
                </a:solidFill>
                <a:latin typeface="Tahoma"/>
                <a:cs typeface="Tahoma"/>
              </a:rPr>
              <a:t>my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40" dirty="0">
                <a:solidFill>
                  <a:srgbClr val="434343"/>
                </a:solidFill>
                <a:latin typeface="Tahoma"/>
                <a:cs typeface="Tahoma"/>
              </a:rPr>
              <a:t>black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20" dirty="0">
                <a:solidFill>
                  <a:srgbClr val="434343"/>
                </a:solidFill>
                <a:latin typeface="Tahoma"/>
                <a:cs typeface="Tahoma"/>
              </a:rPr>
              <a:t>and </a:t>
            </a:r>
            <a:r>
              <a:rPr sz="1600" spc="-484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white </a:t>
            </a:r>
            <a:r>
              <a:rPr sz="1600" spc="25" dirty="0">
                <a:solidFill>
                  <a:srgbClr val="434343"/>
                </a:solidFill>
                <a:latin typeface="Tahoma"/>
                <a:cs typeface="Tahoma"/>
              </a:rPr>
              <a:t>designs, </a:t>
            </a:r>
            <a:r>
              <a:rPr sz="1600" spc="20" dirty="0">
                <a:solidFill>
                  <a:srgbClr val="434343"/>
                </a:solidFill>
                <a:latin typeface="Tahoma"/>
                <a:cs typeface="Tahoma"/>
              </a:rPr>
              <a:t>optical </a:t>
            </a:r>
            <a:r>
              <a:rPr sz="1600" spc="5" dirty="0">
                <a:solidFill>
                  <a:srgbClr val="434343"/>
                </a:solidFill>
                <a:latin typeface="Tahoma"/>
                <a:cs typeface="Tahoma"/>
              </a:rPr>
              <a:t>illusions, </a:t>
            </a:r>
            <a:r>
              <a:rPr sz="1600" spc="20" dirty="0">
                <a:solidFill>
                  <a:srgbClr val="434343"/>
                </a:solidFill>
                <a:latin typeface="Tahoma"/>
                <a:cs typeface="Tahoma"/>
              </a:rPr>
              <a:t>and </a:t>
            </a:r>
            <a:r>
              <a:rPr sz="1600" spc="10" dirty="0">
                <a:solidFill>
                  <a:srgbClr val="434343"/>
                </a:solidFill>
                <a:latin typeface="Tahoma"/>
                <a:cs typeface="Tahoma"/>
              </a:rPr>
              <a:t>detailed </a:t>
            </a:r>
            <a:r>
              <a:rPr sz="1600" spc="15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5" dirty="0">
                <a:solidFill>
                  <a:srgbClr val="434343"/>
                </a:solidFill>
                <a:latin typeface="Tahoma"/>
                <a:cs typeface="Tahoma"/>
              </a:rPr>
              <a:t>drawings.</a:t>
            </a:r>
            <a:endParaRPr sz="16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55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600" spc="-185" dirty="0">
                <a:solidFill>
                  <a:srgbClr val="434343"/>
                </a:solidFill>
                <a:latin typeface="Tahoma"/>
                <a:cs typeface="Tahoma"/>
              </a:rPr>
              <a:t>I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434343"/>
                </a:solidFill>
                <a:latin typeface="Tahoma"/>
                <a:cs typeface="Tahoma"/>
              </a:rPr>
              <a:t>strive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t</a:t>
            </a:r>
            <a:r>
              <a:rPr sz="1600" spc="50" dirty="0">
                <a:solidFill>
                  <a:srgbClr val="434343"/>
                </a:solidFill>
                <a:latin typeface="Tahoma"/>
                <a:cs typeface="Tahoma"/>
              </a:rPr>
              <a:t>o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25" dirty="0">
                <a:solidFill>
                  <a:srgbClr val="434343"/>
                </a:solidFill>
                <a:latin typeface="Tahoma"/>
                <a:cs typeface="Tahoma"/>
              </a:rPr>
              <a:t>ma</a:t>
            </a:r>
            <a:r>
              <a:rPr sz="1600" spc="10" dirty="0">
                <a:solidFill>
                  <a:srgbClr val="434343"/>
                </a:solidFill>
                <a:latin typeface="Tahoma"/>
                <a:cs typeface="Tahoma"/>
              </a:rPr>
              <a:t>k</a:t>
            </a:r>
            <a:r>
              <a:rPr sz="1600" spc="15" dirty="0">
                <a:solidFill>
                  <a:srgbClr val="434343"/>
                </a:solidFill>
                <a:latin typeface="Tahoma"/>
                <a:cs typeface="Tahoma"/>
              </a:rPr>
              <a:t>e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15" dirty="0">
                <a:solidFill>
                  <a:srgbClr val="434343"/>
                </a:solidFill>
                <a:latin typeface="Tahoma"/>
                <a:cs typeface="Tahoma"/>
              </a:rPr>
              <a:t>th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e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30" dirty="0">
                <a:solidFill>
                  <a:srgbClr val="434343"/>
                </a:solidFill>
                <a:latin typeface="Tahoma"/>
                <a:cs typeface="Tahoma"/>
              </a:rPr>
              <a:t>impossibl</a:t>
            </a:r>
            <a:r>
              <a:rPr sz="1600" spc="40" dirty="0">
                <a:solidFill>
                  <a:srgbClr val="434343"/>
                </a:solidFill>
                <a:latin typeface="Tahoma"/>
                <a:cs typeface="Tahoma"/>
              </a:rPr>
              <a:t>e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10" dirty="0">
                <a:solidFill>
                  <a:srgbClr val="434343"/>
                </a:solidFill>
                <a:latin typeface="Tahoma"/>
                <a:cs typeface="Tahoma"/>
              </a:rPr>
              <a:t>visible.</a:t>
            </a:r>
            <a:endParaRPr sz="16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50" dirty="0">
              <a:latin typeface="Tahoma"/>
              <a:cs typeface="Tahoma"/>
            </a:endParaRPr>
          </a:p>
          <a:p>
            <a:pPr marL="962660" marR="101600" indent="-950594">
              <a:lnSpc>
                <a:spcPct val="114599"/>
              </a:lnSpc>
            </a:pPr>
            <a:r>
              <a:rPr sz="1200" spc="10" dirty="0">
                <a:solidFill>
                  <a:srgbClr val="999999"/>
                </a:solidFill>
                <a:latin typeface="Tahoma"/>
                <a:cs typeface="Tahoma"/>
              </a:rPr>
              <a:t>Followed</a:t>
            </a:r>
            <a:r>
              <a:rPr sz="1200" spc="-45" dirty="0">
                <a:solidFill>
                  <a:srgbClr val="999999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999999"/>
                </a:solidFill>
                <a:latin typeface="Tahoma"/>
                <a:cs typeface="Tahoma"/>
              </a:rPr>
              <a:t>by:</a:t>
            </a:r>
            <a:r>
              <a:rPr sz="1200" spc="330" dirty="0">
                <a:solidFill>
                  <a:srgbClr val="999999"/>
                </a:solidFill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434343"/>
                </a:solidFill>
                <a:latin typeface="Tahoma"/>
                <a:cs typeface="Tahoma"/>
              </a:rPr>
              <a:t>Alice</a:t>
            </a:r>
            <a:r>
              <a:rPr sz="1200" spc="-45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434343"/>
                </a:solidFill>
                <a:latin typeface="Tahoma"/>
                <a:cs typeface="Tahoma"/>
              </a:rPr>
              <a:t>Neel</a:t>
            </a:r>
            <a:r>
              <a:rPr sz="1200" spc="-4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Tahoma"/>
                <a:cs typeface="Tahoma"/>
              </a:rPr>
              <a:t>(Sculptor,</a:t>
            </a:r>
            <a:r>
              <a:rPr sz="1200" spc="-45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Tahoma"/>
                <a:cs typeface="Tahoma"/>
              </a:rPr>
              <a:t>1900-1984),</a:t>
            </a:r>
            <a:r>
              <a:rPr sz="1200" spc="29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434343"/>
                </a:solidFill>
                <a:latin typeface="Tahoma"/>
                <a:cs typeface="Tahoma"/>
              </a:rPr>
              <a:t>Pablo</a:t>
            </a:r>
            <a:r>
              <a:rPr sz="1200" spc="-4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200" spc="45" dirty="0">
                <a:solidFill>
                  <a:srgbClr val="434343"/>
                </a:solidFill>
                <a:latin typeface="Tahoma"/>
                <a:cs typeface="Tahoma"/>
              </a:rPr>
              <a:t>Picasso </a:t>
            </a:r>
            <a:r>
              <a:rPr sz="1200" spc="-3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200" spc="-35" dirty="0">
                <a:solidFill>
                  <a:srgbClr val="434343"/>
                </a:solidFill>
                <a:latin typeface="Tahoma"/>
                <a:cs typeface="Tahoma"/>
              </a:rPr>
              <a:t>(painter,</a:t>
            </a:r>
            <a:r>
              <a:rPr sz="1200" spc="-5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Tahoma"/>
                <a:cs typeface="Tahoma"/>
              </a:rPr>
              <a:t>1881-1973)</a:t>
            </a:r>
            <a:endParaRPr sz="1200" dirty="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4746" y="203200"/>
            <a:ext cx="2468259" cy="67539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2971816"/>
            <a:ext cx="3157753" cy="85109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9353" y="3872922"/>
            <a:ext cx="2971758" cy="851093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3262562" y="2941520"/>
            <a:ext cx="6411268" cy="1794103"/>
            <a:chOff x="1722974" y="5569957"/>
            <a:chExt cx="3385820" cy="3397250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22974" y="5608826"/>
              <a:ext cx="1692600" cy="164858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415574" y="5569957"/>
              <a:ext cx="1692599" cy="17263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22974" y="7311790"/>
              <a:ext cx="1692600" cy="165527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09325" y="7315125"/>
              <a:ext cx="1692599" cy="1596837"/>
            </a:xfrm>
            <a:prstGeom prst="rect">
              <a:avLst/>
            </a:prstGeom>
          </p:spPr>
        </p:pic>
      </p:grpSp>
      <p:sp>
        <p:nvSpPr>
          <p:cNvPr id="13" name="Title 12"/>
          <p:cNvSpPr>
            <a:spLocks noGrp="1"/>
          </p:cNvSpPr>
          <p:nvPr>
            <p:ph type="ctrTitle"/>
          </p:nvPr>
        </p:nvSpPr>
        <p:spPr>
          <a:xfrm>
            <a:off x="-1087977" y="5842000"/>
            <a:ext cx="8258175" cy="276999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4950" y="352483"/>
            <a:ext cx="442127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434343"/>
                </a:solidFill>
                <a:latin typeface="Tahoma"/>
                <a:cs typeface="Tahoma"/>
              </a:rPr>
              <a:t>@Escher_the_sketcher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5089" y="3802228"/>
            <a:ext cx="9034934" cy="8474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300"/>
              </a:lnSpc>
              <a:spcBef>
                <a:spcPts val="100"/>
              </a:spcBef>
            </a:pPr>
            <a:r>
              <a:rPr sz="1600" spc="40" dirty="0">
                <a:solidFill>
                  <a:srgbClr val="434343"/>
                </a:solidFill>
                <a:latin typeface="Tahoma"/>
                <a:cs typeface="Tahoma"/>
              </a:rPr>
              <a:t>Happy </a:t>
            </a:r>
            <a:r>
              <a:rPr sz="1600" dirty="0">
                <a:solidFill>
                  <a:srgbClr val="434343"/>
                </a:solidFill>
                <a:latin typeface="Tahoma"/>
                <a:cs typeface="Tahoma"/>
              </a:rPr>
              <a:t>Anniversary, </a:t>
            </a:r>
            <a:r>
              <a:rPr sz="1600" spc="5" dirty="0">
                <a:solidFill>
                  <a:srgbClr val="434343"/>
                </a:solidFill>
                <a:latin typeface="Tahoma"/>
                <a:cs typeface="Tahoma"/>
              </a:rPr>
              <a:t>my </a:t>
            </a:r>
            <a:r>
              <a:rPr sz="1600" dirty="0">
                <a:solidFill>
                  <a:srgbClr val="434343"/>
                </a:solidFill>
                <a:latin typeface="Tahoma"/>
                <a:cs typeface="Tahoma"/>
              </a:rPr>
              <a:t>darling </a:t>
            </a:r>
            <a:r>
              <a:rPr sz="1600" spc="-40" dirty="0">
                <a:solidFill>
                  <a:srgbClr val="434343"/>
                </a:solidFill>
                <a:latin typeface="Tahoma"/>
                <a:cs typeface="Tahoma"/>
              </a:rPr>
              <a:t>@jettaumiker. </a:t>
            </a:r>
            <a:r>
              <a:rPr sz="1600" spc="-185" dirty="0">
                <a:solidFill>
                  <a:srgbClr val="434343"/>
                </a:solidFill>
                <a:latin typeface="Tahoma"/>
                <a:cs typeface="Tahoma"/>
              </a:rPr>
              <a:t>I 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think </a:t>
            </a:r>
            <a:r>
              <a:rPr sz="1600" spc="-5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often</a:t>
            </a:r>
            <a:r>
              <a:rPr sz="1600" spc="-65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434343"/>
                </a:solidFill>
                <a:latin typeface="Tahoma"/>
                <a:cs typeface="Tahoma"/>
              </a:rPr>
              <a:t>of</a:t>
            </a:r>
            <a:r>
              <a:rPr sz="1600" spc="-65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the</a:t>
            </a:r>
            <a:r>
              <a:rPr sz="1600" spc="-65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434343"/>
                </a:solidFill>
                <a:latin typeface="Tahoma"/>
                <a:cs typeface="Tahoma"/>
              </a:rPr>
              <a:t>time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15" dirty="0">
                <a:solidFill>
                  <a:srgbClr val="434343"/>
                </a:solidFill>
                <a:latin typeface="Tahoma"/>
                <a:cs typeface="Tahoma"/>
              </a:rPr>
              <a:t>we</a:t>
            </a:r>
            <a:r>
              <a:rPr sz="1600" spc="-65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25" dirty="0">
                <a:solidFill>
                  <a:srgbClr val="434343"/>
                </a:solidFill>
                <a:latin typeface="Tahoma"/>
                <a:cs typeface="Tahoma"/>
              </a:rPr>
              <a:t>spent</a:t>
            </a:r>
            <a:r>
              <a:rPr sz="1600" spc="-65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in</a:t>
            </a:r>
            <a:r>
              <a:rPr sz="1600" spc="-65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45" dirty="0">
                <a:solidFill>
                  <a:srgbClr val="434343"/>
                </a:solidFill>
                <a:latin typeface="Tahoma"/>
                <a:cs typeface="Tahoma"/>
              </a:rPr>
              <a:t>Italy</a:t>
            </a:r>
            <a:r>
              <a:rPr sz="1600" spc="-65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434343"/>
                </a:solidFill>
                <a:latin typeface="Tahoma"/>
                <a:cs typeface="Tahoma"/>
              </a:rPr>
              <a:t>as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20" dirty="0">
                <a:solidFill>
                  <a:srgbClr val="434343"/>
                </a:solidFill>
                <a:latin typeface="Tahoma"/>
                <a:cs typeface="Tahoma"/>
              </a:rPr>
              <a:t>newlyweds</a:t>
            </a:r>
            <a:r>
              <a:rPr sz="1600" spc="-65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20" dirty="0">
                <a:solidFill>
                  <a:srgbClr val="434343"/>
                </a:solidFill>
                <a:latin typeface="Tahoma"/>
                <a:cs typeface="Tahoma"/>
              </a:rPr>
              <a:t>and </a:t>
            </a:r>
            <a:r>
              <a:rPr sz="1600" spc="-484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185" dirty="0">
                <a:solidFill>
                  <a:srgbClr val="434343"/>
                </a:solidFill>
                <a:latin typeface="Tahoma"/>
                <a:cs typeface="Tahoma"/>
              </a:rPr>
              <a:t>I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10" dirty="0">
                <a:solidFill>
                  <a:srgbClr val="434343"/>
                </a:solidFill>
                <a:latin typeface="Tahoma"/>
                <a:cs typeface="Tahoma"/>
              </a:rPr>
              <a:t>a</a:t>
            </a:r>
            <a:r>
              <a:rPr sz="1600" spc="25" dirty="0">
                <a:solidFill>
                  <a:srgbClr val="434343"/>
                </a:solidFill>
                <a:latin typeface="Tahoma"/>
                <a:cs typeface="Tahoma"/>
              </a:rPr>
              <a:t>m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20" dirty="0">
                <a:solidFill>
                  <a:srgbClr val="434343"/>
                </a:solidFill>
                <a:latin typeface="Tahoma"/>
                <a:cs typeface="Tahoma"/>
              </a:rPr>
              <a:t>fo</a:t>
            </a:r>
            <a:r>
              <a:rPr sz="1600" spc="-45" dirty="0">
                <a:solidFill>
                  <a:srgbClr val="434343"/>
                </a:solidFill>
                <a:latin typeface="Tahoma"/>
                <a:cs typeface="Tahoma"/>
              </a:rPr>
              <a:t>r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eve</a:t>
            </a:r>
            <a:r>
              <a:rPr sz="1600" spc="-5" dirty="0">
                <a:solidFill>
                  <a:srgbClr val="434343"/>
                </a:solidFill>
                <a:latin typeface="Tahoma"/>
                <a:cs typeface="Tahoma"/>
              </a:rPr>
              <a:t>r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thankfu</a:t>
            </a:r>
            <a:r>
              <a:rPr sz="1600" spc="-5" dirty="0">
                <a:solidFill>
                  <a:srgbClr val="434343"/>
                </a:solidFill>
                <a:latin typeface="Tahoma"/>
                <a:cs typeface="Tahoma"/>
              </a:rPr>
              <a:t>l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20" dirty="0">
                <a:solidFill>
                  <a:srgbClr val="434343"/>
                </a:solidFill>
                <a:latin typeface="Tahoma"/>
                <a:cs typeface="Tahoma"/>
              </a:rPr>
              <a:t>tha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t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185" dirty="0">
                <a:solidFill>
                  <a:srgbClr val="434343"/>
                </a:solidFill>
                <a:latin typeface="Tahoma"/>
                <a:cs typeface="Tahoma"/>
              </a:rPr>
              <a:t>I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t</a:t>
            </a:r>
            <a:r>
              <a:rPr sz="1600" spc="40" dirty="0">
                <a:solidFill>
                  <a:srgbClr val="434343"/>
                </a:solidFill>
                <a:latin typeface="Tahoma"/>
                <a:cs typeface="Tahoma"/>
              </a:rPr>
              <a:t>ook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15" dirty="0">
                <a:solidFill>
                  <a:srgbClr val="434343"/>
                </a:solidFill>
                <a:latin typeface="Tahoma"/>
                <a:cs typeface="Tahoma"/>
              </a:rPr>
              <a:t>th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e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15" dirty="0">
                <a:solidFill>
                  <a:srgbClr val="434343"/>
                </a:solidFill>
                <a:latin typeface="Tahoma"/>
                <a:cs typeface="Tahoma"/>
              </a:rPr>
              <a:t>lea</a:t>
            </a:r>
            <a:r>
              <a:rPr sz="1600" spc="25" dirty="0">
                <a:solidFill>
                  <a:srgbClr val="434343"/>
                </a:solidFill>
                <a:latin typeface="Tahoma"/>
                <a:cs typeface="Tahoma"/>
              </a:rPr>
              <a:t>p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t</a:t>
            </a:r>
            <a:r>
              <a:rPr sz="1600" spc="50" dirty="0">
                <a:solidFill>
                  <a:srgbClr val="434343"/>
                </a:solidFill>
                <a:latin typeface="Tahoma"/>
                <a:cs typeface="Tahoma"/>
              </a:rPr>
              <a:t>o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434343"/>
                </a:solidFill>
                <a:latin typeface="Tahoma"/>
                <a:cs typeface="Tahoma"/>
              </a:rPr>
              <a:t>leav</a:t>
            </a:r>
            <a:r>
              <a:rPr sz="1600" spc="10" dirty="0">
                <a:solidFill>
                  <a:srgbClr val="434343"/>
                </a:solidFill>
                <a:latin typeface="Tahoma"/>
                <a:cs typeface="Tahoma"/>
              </a:rPr>
              <a:t>e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the  </a:t>
            </a:r>
            <a:r>
              <a:rPr sz="1600" spc="10" dirty="0">
                <a:solidFill>
                  <a:srgbClr val="434343"/>
                </a:solidFill>
                <a:latin typeface="Tahoma"/>
                <a:cs typeface="Tahoma"/>
              </a:rPr>
              <a:t>Netherlands</a:t>
            </a:r>
            <a:r>
              <a:rPr sz="1600" spc="-45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25" dirty="0">
                <a:solidFill>
                  <a:srgbClr val="434343"/>
                </a:solidFill>
                <a:latin typeface="Tahoma"/>
                <a:cs typeface="Tahoma"/>
              </a:rPr>
              <a:t>after</a:t>
            </a:r>
            <a:r>
              <a:rPr sz="1600" spc="-4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45" dirty="0">
                <a:solidFill>
                  <a:srgbClr val="434343"/>
                </a:solidFill>
                <a:latin typeface="Tahoma"/>
                <a:cs typeface="Tahoma"/>
              </a:rPr>
              <a:t>school</a:t>
            </a:r>
            <a:r>
              <a:rPr sz="1600" spc="-45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20" dirty="0">
                <a:solidFill>
                  <a:srgbClr val="434343"/>
                </a:solidFill>
                <a:latin typeface="Tahoma"/>
                <a:cs typeface="Tahoma"/>
              </a:rPr>
              <a:t>and</a:t>
            </a:r>
            <a:r>
              <a:rPr sz="1600" spc="-4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25" dirty="0">
                <a:solidFill>
                  <a:srgbClr val="434343"/>
                </a:solidFill>
                <a:latin typeface="Tahoma"/>
                <a:cs typeface="Tahoma"/>
              </a:rPr>
              <a:t>travel.</a:t>
            </a:r>
            <a:r>
              <a:rPr sz="1600" spc="-4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20" dirty="0">
                <a:solidFill>
                  <a:srgbClr val="434343"/>
                </a:solidFill>
                <a:latin typeface="Tahoma"/>
                <a:cs typeface="Tahoma"/>
              </a:rPr>
              <a:t>#italianlovestory </a:t>
            </a:r>
            <a:r>
              <a:rPr sz="1600" spc="-484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434343"/>
                </a:solidFill>
                <a:latin typeface="Tahoma"/>
                <a:cs typeface="Tahoma"/>
              </a:rPr>
              <a:t>#pastaisgoodforart</a:t>
            </a:r>
            <a:endParaRPr sz="1600" dirty="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523" y="334607"/>
            <a:ext cx="1189535" cy="32557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522" y="722922"/>
            <a:ext cx="9625827" cy="268067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38350" y="372815"/>
            <a:ext cx="442127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434343"/>
                </a:solidFill>
                <a:latin typeface="Tahoma"/>
                <a:cs typeface="Tahoma"/>
              </a:rPr>
              <a:t>@Escher_the_sketcher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5090" y="3802227"/>
            <a:ext cx="8673008" cy="8474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300"/>
              </a:lnSpc>
              <a:spcBef>
                <a:spcPts val="100"/>
              </a:spcBef>
            </a:pPr>
            <a:r>
              <a:rPr sz="1600" spc="-185" dirty="0">
                <a:solidFill>
                  <a:srgbClr val="434343"/>
                </a:solidFill>
                <a:latin typeface="Tahoma"/>
                <a:cs typeface="Tahoma"/>
              </a:rPr>
              <a:t>I </a:t>
            </a:r>
            <a:r>
              <a:rPr sz="1600" spc="10" dirty="0">
                <a:solidFill>
                  <a:srgbClr val="434343"/>
                </a:solidFill>
                <a:latin typeface="Tahoma"/>
                <a:cs typeface="Tahoma"/>
              </a:rPr>
              <a:t>love </a:t>
            </a:r>
            <a:r>
              <a:rPr sz="1600" spc="5" dirty="0">
                <a:solidFill>
                  <a:srgbClr val="434343"/>
                </a:solidFill>
                <a:latin typeface="Tahoma"/>
                <a:cs typeface="Tahoma"/>
              </a:rPr>
              <a:t>working big. </a:t>
            </a:r>
            <a:r>
              <a:rPr sz="1600" spc="10" dirty="0">
                <a:solidFill>
                  <a:srgbClr val="434343"/>
                </a:solidFill>
                <a:latin typeface="Tahoma"/>
                <a:cs typeface="Tahoma"/>
              </a:rPr>
              <a:t>Apart </a:t>
            </a:r>
            <a:r>
              <a:rPr sz="1600" spc="-15" dirty="0">
                <a:solidFill>
                  <a:srgbClr val="434343"/>
                </a:solidFill>
                <a:latin typeface="Tahoma"/>
                <a:cs typeface="Tahoma"/>
              </a:rPr>
              <a:t>from </a:t>
            </a:r>
            <a:r>
              <a:rPr sz="1600" dirty="0">
                <a:solidFill>
                  <a:srgbClr val="434343"/>
                </a:solidFill>
                <a:latin typeface="Tahoma"/>
                <a:cs typeface="Tahoma"/>
              </a:rPr>
              <a:t>drawing </a:t>
            </a:r>
            <a:r>
              <a:rPr sz="1600" spc="25" dirty="0">
                <a:solidFill>
                  <a:srgbClr val="434343"/>
                </a:solidFill>
                <a:latin typeface="Tahoma"/>
                <a:cs typeface="Tahoma"/>
              </a:rPr>
              <a:t>sketches, </a:t>
            </a:r>
            <a:r>
              <a:rPr sz="1600" spc="-185" dirty="0">
                <a:solidFill>
                  <a:srgbClr val="434343"/>
                </a:solidFill>
                <a:latin typeface="Tahoma"/>
                <a:cs typeface="Tahoma"/>
              </a:rPr>
              <a:t>I </a:t>
            </a:r>
            <a:r>
              <a:rPr sz="1600" spc="-18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434343"/>
                </a:solidFill>
                <a:latin typeface="Tahoma"/>
                <a:cs typeface="Tahoma"/>
              </a:rPr>
              <a:t>like </a:t>
            </a:r>
            <a:r>
              <a:rPr sz="1600" spc="-5" dirty="0">
                <a:solidFill>
                  <a:srgbClr val="434343"/>
                </a:solidFill>
                <a:latin typeface="Tahoma"/>
                <a:cs typeface="Tahoma"/>
              </a:rPr>
              <a:t>to </a:t>
            </a:r>
            <a:r>
              <a:rPr sz="1600" spc="5" dirty="0">
                <a:solidFill>
                  <a:srgbClr val="434343"/>
                </a:solidFill>
                <a:latin typeface="Tahoma"/>
                <a:cs typeface="Tahoma"/>
              </a:rPr>
              <a:t>create prints </a:t>
            </a:r>
            <a:r>
              <a:rPr sz="1600" spc="20" dirty="0">
                <a:solidFill>
                  <a:srgbClr val="434343"/>
                </a:solidFill>
                <a:latin typeface="Tahoma"/>
                <a:cs typeface="Tahoma"/>
              </a:rPr>
              <a:t>and 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large </a:t>
            </a:r>
            <a:r>
              <a:rPr sz="1600" spc="5" dirty="0">
                <a:solidFill>
                  <a:srgbClr val="434343"/>
                </a:solidFill>
                <a:latin typeface="Tahoma"/>
                <a:cs typeface="Tahoma"/>
              </a:rPr>
              <a:t>paintings. This </a:t>
            </a:r>
            <a:r>
              <a:rPr sz="1600" spc="1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434343"/>
                </a:solidFill>
                <a:latin typeface="Tahoma"/>
                <a:cs typeface="Tahoma"/>
              </a:rPr>
              <a:t>painting</a:t>
            </a:r>
            <a:r>
              <a:rPr sz="1600" spc="-65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35" dirty="0">
                <a:solidFill>
                  <a:srgbClr val="434343"/>
                </a:solidFill>
                <a:latin typeface="Tahoma"/>
                <a:cs typeface="Tahoma"/>
              </a:rPr>
              <a:t>is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434343"/>
                </a:solidFill>
                <a:latin typeface="Tahoma"/>
                <a:cs typeface="Tahoma"/>
              </a:rPr>
              <a:t>all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15" dirty="0">
                <a:solidFill>
                  <a:srgbClr val="434343"/>
                </a:solidFill>
                <a:latin typeface="Tahoma"/>
                <a:cs typeface="Tahoma"/>
              </a:rPr>
              <a:t>positive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20" dirty="0">
                <a:solidFill>
                  <a:srgbClr val="434343"/>
                </a:solidFill>
                <a:latin typeface="Tahoma"/>
                <a:cs typeface="Tahoma"/>
              </a:rPr>
              <a:t>and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434343"/>
                </a:solidFill>
                <a:latin typeface="Tahoma"/>
                <a:cs typeface="Tahoma"/>
              </a:rPr>
              <a:t>negative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60" dirty="0">
                <a:solidFill>
                  <a:srgbClr val="434343"/>
                </a:solidFill>
                <a:latin typeface="Tahoma"/>
                <a:cs typeface="Tahoma"/>
              </a:rPr>
              <a:t>space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20" dirty="0">
                <a:solidFill>
                  <a:srgbClr val="434343"/>
                </a:solidFill>
                <a:latin typeface="Tahoma"/>
                <a:cs typeface="Tahoma"/>
              </a:rPr>
              <a:t>and</a:t>
            </a:r>
            <a:r>
              <a:rPr sz="1600" spc="-65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15" dirty="0">
                <a:solidFill>
                  <a:srgbClr val="434343"/>
                </a:solidFill>
                <a:latin typeface="Tahoma"/>
                <a:cs typeface="Tahoma"/>
              </a:rPr>
              <a:t>you </a:t>
            </a:r>
            <a:r>
              <a:rPr sz="1600" spc="-484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40" dirty="0">
                <a:solidFill>
                  <a:srgbClr val="434343"/>
                </a:solidFill>
                <a:latin typeface="Tahoma"/>
                <a:cs typeface="Tahoma"/>
              </a:rPr>
              <a:t>can see </a:t>
            </a:r>
            <a:r>
              <a:rPr sz="1600" spc="-20" dirty="0">
                <a:solidFill>
                  <a:srgbClr val="434343"/>
                </a:solidFill>
                <a:latin typeface="Tahoma"/>
                <a:cs typeface="Tahoma"/>
              </a:rPr>
              <a:t>that </a:t>
            </a:r>
            <a:r>
              <a:rPr sz="1600" spc="-25" dirty="0">
                <a:solidFill>
                  <a:srgbClr val="434343"/>
                </a:solidFill>
                <a:latin typeface="Tahoma"/>
                <a:cs typeface="Tahoma"/>
              </a:rPr>
              <a:t>I’m </a:t>
            </a:r>
            <a:r>
              <a:rPr sz="1600" spc="10" dirty="0">
                <a:solidFill>
                  <a:srgbClr val="434343"/>
                </a:solidFill>
                <a:latin typeface="Tahoma"/>
                <a:cs typeface="Tahoma"/>
              </a:rPr>
              <a:t>holding </a:t>
            </a:r>
            <a:r>
              <a:rPr sz="1600" spc="5" dirty="0">
                <a:solidFill>
                  <a:srgbClr val="434343"/>
                </a:solidFill>
                <a:latin typeface="Tahoma"/>
                <a:cs typeface="Tahoma"/>
              </a:rPr>
              <a:t>my </a:t>
            </a:r>
            <a:r>
              <a:rPr sz="1600" dirty="0">
                <a:solidFill>
                  <a:srgbClr val="434343"/>
                </a:solidFill>
                <a:latin typeface="Tahoma"/>
                <a:cs typeface="Tahoma"/>
              </a:rPr>
              <a:t>wrist </a:t>
            </a:r>
            <a:r>
              <a:rPr sz="1600" spc="10" dirty="0">
                <a:solidFill>
                  <a:srgbClr val="434343"/>
                </a:solidFill>
                <a:latin typeface="Tahoma"/>
                <a:cs typeface="Tahoma"/>
              </a:rPr>
              <a:t>away </a:t>
            </a:r>
            <a:r>
              <a:rPr sz="1600" spc="-15" dirty="0">
                <a:solidFill>
                  <a:srgbClr val="434343"/>
                </a:solidFill>
                <a:latin typeface="Tahoma"/>
                <a:cs typeface="Tahoma"/>
              </a:rPr>
              <a:t>from the 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434343"/>
                </a:solidFill>
                <a:latin typeface="Tahoma"/>
                <a:cs typeface="Tahoma"/>
              </a:rPr>
              <a:t>painting 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with </a:t>
            </a:r>
            <a:r>
              <a:rPr sz="1600" spc="15" dirty="0">
                <a:solidFill>
                  <a:srgbClr val="434343"/>
                </a:solidFill>
                <a:latin typeface="Tahoma"/>
                <a:cs typeface="Tahoma"/>
              </a:rPr>
              <a:t>a </a:t>
            </a:r>
            <a:r>
              <a:rPr sz="1600" dirty="0">
                <a:solidFill>
                  <a:srgbClr val="434343"/>
                </a:solidFill>
                <a:latin typeface="Tahoma"/>
                <a:cs typeface="Tahoma"/>
              </a:rPr>
              <a:t>mahl </a:t>
            </a:r>
            <a:r>
              <a:rPr sz="1600" spc="25" dirty="0">
                <a:solidFill>
                  <a:srgbClr val="434343"/>
                </a:solidFill>
                <a:latin typeface="Tahoma"/>
                <a:cs typeface="Tahoma"/>
              </a:rPr>
              <a:t>stick. </a:t>
            </a:r>
            <a:r>
              <a:rPr sz="1600" spc="-15" dirty="0">
                <a:solidFill>
                  <a:srgbClr val="434343"/>
                </a:solidFill>
                <a:latin typeface="Tahoma"/>
                <a:cs typeface="Tahoma"/>
              </a:rPr>
              <a:t>#drawing2painting 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15" dirty="0">
                <a:solidFill>
                  <a:srgbClr val="434343"/>
                </a:solidFill>
                <a:latin typeface="Tahoma"/>
                <a:cs typeface="Tahoma"/>
              </a:rPr>
              <a:t>#biggerisbetter</a:t>
            </a:r>
            <a:endParaRPr sz="1600" dirty="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523" y="334607"/>
            <a:ext cx="1189535" cy="32557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722922"/>
            <a:ext cx="9715500" cy="264312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09750" y="382340"/>
            <a:ext cx="442127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434343"/>
                </a:solidFill>
                <a:latin typeface="Tahoma"/>
                <a:cs typeface="Tahoma"/>
              </a:rPr>
              <a:t>@Escher_the_sketcher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8357" y="3708400"/>
            <a:ext cx="9085435" cy="10617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300"/>
              </a:lnSpc>
              <a:spcBef>
                <a:spcPts val="100"/>
              </a:spcBef>
            </a:pPr>
            <a:r>
              <a:rPr sz="1600" spc="5" dirty="0">
                <a:solidFill>
                  <a:srgbClr val="434343"/>
                </a:solidFill>
                <a:latin typeface="Tahoma"/>
                <a:cs typeface="Tahoma"/>
              </a:rPr>
              <a:t>Thi</a:t>
            </a:r>
            <a:r>
              <a:rPr sz="1600" spc="10" dirty="0">
                <a:solidFill>
                  <a:srgbClr val="434343"/>
                </a:solidFill>
                <a:latin typeface="Tahoma"/>
                <a:cs typeface="Tahoma"/>
              </a:rPr>
              <a:t>s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20" dirty="0">
                <a:solidFill>
                  <a:srgbClr val="434343"/>
                </a:solidFill>
                <a:latin typeface="Tahoma"/>
                <a:cs typeface="Tahoma"/>
              </a:rPr>
              <a:t>i</a:t>
            </a:r>
            <a:r>
              <a:rPr sz="1600" spc="50" dirty="0">
                <a:solidFill>
                  <a:srgbClr val="434343"/>
                </a:solidFill>
                <a:latin typeface="Tahoma"/>
                <a:cs typeface="Tahoma"/>
              </a:rPr>
              <a:t>s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15" dirty="0">
                <a:solidFill>
                  <a:srgbClr val="434343"/>
                </a:solidFill>
                <a:latin typeface="Tahoma"/>
                <a:cs typeface="Tahoma"/>
              </a:rPr>
              <a:t>on</a:t>
            </a:r>
            <a:r>
              <a:rPr sz="1600" spc="20" dirty="0">
                <a:solidFill>
                  <a:srgbClr val="434343"/>
                </a:solidFill>
                <a:latin typeface="Tahoma"/>
                <a:cs typeface="Tahoma"/>
              </a:rPr>
              <a:t>e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434343"/>
                </a:solidFill>
                <a:latin typeface="Tahoma"/>
                <a:cs typeface="Tahoma"/>
              </a:rPr>
              <a:t>o</a:t>
            </a:r>
            <a:r>
              <a:rPr sz="1600" spc="5" dirty="0">
                <a:solidFill>
                  <a:srgbClr val="434343"/>
                </a:solidFill>
                <a:latin typeface="Tahoma"/>
                <a:cs typeface="Tahoma"/>
              </a:rPr>
              <a:t>f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10" dirty="0">
                <a:solidFill>
                  <a:srgbClr val="434343"/>
                </a:solidFill>
                <a:latin typeface="Tahoma"/>
                <a:cs typeface="Tahoma"/>
              </a:rPr>
              <a:t>m</a:t>
            </a:r>
            <a:r>
              <a:rPr sz="1600" spc="5" dirty="0">
                <a:solidFill>
                  <a:srgbClr val="434343"/>
                </a:solidFill>
                <a:latin typeface="Tahoma"/>
                <a:cs typeface="Tahoma"/>
              </a:rPr>
              <a:t>y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45" dirty="0">
                <a:solidFill>
                  <a:srgbClr val="434343"/>
                </a:solidFill>
                <a:latin typeface="Tahoma"/>
                <a:cs typeface="Tahoma"/>
              </a:rPr>
              <a:t>t</a:t>
            </a:r>
            <a:r>
              <a:rPr sz="1600" spc="-80" dirty="0">
                <a:solidFill>
                  <a:srgbClr val="434343"/>
                </a:solidFill>
                <a:latin typeface="Tahoma"/>
                <a:cs typeface="Tahoma"/>
              </a:rPr>
              <a:t>r</a:t>
            </a:r>
            <a:r>
              <a:rPr sz="1600" dirty="0">
                <a:solidFill>
                  <a:srgbClr val="434343"/>
                </a:solidFill>
                <a:latin typeface="Tahoma"/>
                <a:cs typeface="Tahoma"/>
              </a:rPr>
              <a:t>ansformatio</a:t>
            </a:r>
            <a:r>
              <a:rPr sz="1600" spc="10" dirty="0">
                <a:solidFill>
                  <a:srgbClr val="434343"/>
                </a:solidFill>
                <a:latin typeface="Tahoma"/>
                <a:cs typeface="Tahoma"/>
              </a:rPr>
              <a:t>n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15" dirty="0">
                <a:solidFill>
                  <a:srgbClr val="434343"/>
                </a:solidFill>
                <a:latin typeface="Tahoma"/>
                <a:cs typeface="Tahoma"/>
              </a:rPr>
              <a:t>series.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185" dirty="0">
                <a:solidFill>
                  <a:srgbClr val="434343"/>
                </a:solidFill>
                <a:latin typeface="Tahoma"/>
                <a:cs typeface="Tahoma"/>
              </a:rPr>
              <a:t>I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434343"/>
                </a:solidFill>
                <a:latin typeface="Tahoma"/>
                <a:cs typeface="Tahoma"/>
              </a:rPr>
              <a:t>lik</a:t>
            </a:r>
            <a:r>
              <a:rPr sz="1600" spc="15" dirty="0">
                <a:solidFill>
                  <a:srgbClr val="434343"/>
                </a:solidFill>
                <a:latin typeface="Tahoma"/>
                <a:cs typeface="Tahoma"/>
              </a:rPr>
              <a:t>e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t</a:t>
            </a:r>
            <a:r>
              <a:rPr sz="1600" spc="50" dirty="0">
                <a:solidFill>
                  <a:srgbClr val="434343"/>
                </a:solidFill>
                <a:latin typeface="Tahoma"/>
                <a:cs typeface="Tahoma"/>
              </a:rPr>
              <a:t>o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10" dirty="0">
                <a:solidFill>
                  <a:srgbClr val="434343"/>
                </a:solidFill>
                <a:latin typeface="Tahoma"/>
                <a:cs typeface="Tahoma"/>
              </a:rPr>
              <a:t>play  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with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15" dirty="0">
                <a:solidFill>
                  <a:srgbClr val="434343"/>
                </a:solidFill>
                <a:latin typeface="Tahoma"/>
                <a:cs typeface="Tahoma"/>
              </a:rPr>
              <a:t>th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e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45" dirty="0">
                <a:solidFill>
                  <a:srgbClr val="434343"/>
                </a:solidFill>
                <a:latin typeface="Tahoma"/>
                <a:cs typeface="Tahoma"/>
              </a:rPr>
              <a:t>shapes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20" dirty="0">
                <a:solidFill>
                  <a:srgbClr val="434343"/>
                </a:solidFill>
                <a:latin typeface="Tahoma"/>
                <a:cs typeface="Tahoma"/>
              </a:rPr>
              <a:t>an</a:t>
            </a:r>
            <a:r>
              <a:rPr sz="1600" spc="25" dirty="0">
                <a:solidFill>
                  <a:srgbClr val="434343"/>
                </a:solidFill>
                <a:latin typeface="Tahoma"/>
                <a:cs typeface="Tahoma"/>
              </a:rPr>
              <a:t>d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15" dirty="0">
                <a:solidFill>
                  <a:srgbClr val="434343"/>
                </a:solidFill>
                <a:latin typeface="Tahoma"/>
                <a:cs typeface="Tahoma"/>
              </a:rPr>
              <a:t>th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e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434343"/>
                </a:solidFill>
                <a:latin typeface="Tahoma"/>
                <a:cs typeface="Tahoma"/>
              </a:rPr>
              <a:t>negativ</a:t>
            </a:r>
            <a:r>
              <a:rPr sz="1600" spc="5" dirty="0">
                <a:solidFill>
                  <a:srgbClr val="434343"/>
                </a:solidFill>
                <a:latin typeface="Tahoma"/>
                <a:cs typeface="Tahoma"/>
              </a:rPr>
              <a:t>e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60" dirty="0">
                <a:solidFill>
                  <a:srgbClr val="434343"/>
                </a:solidFill>
                <a:latin typeface="Tahoma"/>
                <a:cs typeface="Tahoma"/>
              </a:rPr>
              <a:t>space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434343"/>
                </a:solidFill>
                <a:latin typeface="Tahoma"/>
                <a:cs typeface="Tahoma"/>
              </a:rPr>
              <a:t>so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20" dirty="0">
                <a:solidFill>
                  <a:srgbClr val="434343"/>
                </a:solidFill>
                <a:latin typeface="Tahoma"/>
                <a:cs typeface="Tahoma"/>
              </a:rPr>
              <a:t>tha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t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185" dirty="0">
                <a:solidFill>
                  <a:srgbClr val="434343"/>
                </a:solidFill>
                <a:latin typeface="Tahoma"/>
                <a:cs typeface="Tahoma"/>
              </a:rPr>
              <a:t>I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30" dirty="0">
                <a:solidFill>
                  <a:srgbClr val="434343"/>
                </a:solidFill>
                <a:latin typeface="Tahoma"/>
                <a:cs typeface="Tahoma"/>
              </a:rPr>
              <a:t>can  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transform </a:t>
            </a:r>
            <a:r>
              <a:rPr sz="1600" spc="15" dirty="0">
                <a:solidFill>
                  <a:srgbClr val="434343"/>
                </a:solidFill>
                <a:latin typeface="Tahoma"/>
                <a:cs typeface="Tahoma"/>
              </a:rPr>
              <a:t>one being </a:t>
            </a:r>
            <a:r>
              <a:rPr sz="1600" spc="-5" dirty="0">
                <a:solidFill>
                  <a:srgbClr val="434343"/>
                </a:solidFill>
                <a:latin typeface="Tahoma"/>
                <a:cs typeface="Tahoma"/>
              </a:rPr>
              <a:t>to </a:t>
            </a:r>
            <a:r>
              <a:rPr sz="1600" spc="-20" dirty="0">
                <a:solidFill>
                  <a:srgbClr val="434343"/>
                </a:solidFill>
                <a:latin typeface="Tahoma"/>
                <a:cs typeface="Tahoma"/>
              </a:rPr>
              <a:t>another. </a:t>
            </a:r>
            <a:r>
              <a:rPr sz="1600" spc="-15" dirty="0">
                <a:solidFill>
                  <a:srgbClr val="434343"/>
                </a:solidFill>
                <a:latin typeface="Tahoma"/>
                <a:cs typeface="Tahoma"/>
              </a:rPr>
              <a:t>#wingstoﬁns 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15" dirty="0">
                <a:solidFill>
                  <a:srgbClr val="434343"/>
                </a:solidFill>
                <a:latin typeface="Tahoma"/>
                <a:cs typeface="Tahoma"/>
              </a:rPr>
              <a:t>#</a:t>
            </a:r>
            <a:r>
              <a:rPr sz="1600" spc="15" dirty="0" err="1" smtClean="0">
                <a:solidFill>
                  <a:srgbClr val="434343"/>
                </a:solidFill>
                <a:latin typeface="Tahoma"/>
                <a:cs typeface="Tahoma"/>
              </a:rPr>
              <a:t>shapesonshapes</a:t>
            </a:r>
            <a:endParaRPr sz="155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endParaRPr lang="en-US" sz="1600" spc="55" dirty="0" smtClean="0">
              <a:solidFill>
                <a:srgbClr val="434343"/>
              </a:solidFill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600" spc="55" dirty="0" smtClean="0">
                <a:solidFill>
                  <a:srgbClr val="434343"/>
                </a:solidFill>
                <a:latin typeface="Tahoma"/>
                <a:cs typeface="Tahoma"/>
              </a:rPr>
              <a:t>Sky</a:t>
            </a:r>
            <a:r>
              <a:rPr sz="1600" spc="-60" dirty="0" smtClean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20" dirty="0">
                <a:solidFill>
                  <a:srgbClr val="434343"/>
                </a:solidFill>
                <a:latin typeface="Tahoma"/>
                <a:cs typeface="Tahoma"/>
              </a:rPr>
              <a:t>an</a:t>
            </a:r>
            <a:r>
              <a:rPr sz="1600" spc="25" dirty="0">
                <a:solidFill>
                  <a:srgbClr val="434343"/>
                </a:solidFill>
                <a:latin typeface="Tahoma"/>
                <a:cs typeface="Tahoma"/>
              </a:rPr>
              <a:t>d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5" dirty="0">
                <a:solidFill>
                  <a:srgbClr val="434343"/>
                </a:solidFill>
                <a:latin typeface="Tahoma"/>
                <a:cs typeface="Tahoma"/>
              </a:rPr>
              <a:t>W</a:t>
            </a:r>
            <a:r>
              <a:rPr sz="1600" spc="-15" dirty="0">
                <a:solidFill>
                  <a:srgbClr val="434343"/>
                </a:solidFill>
                <a:latin typeface="Tahoma"/>
                <a:cs typeface="Tahoma"/>
              </a:rPr>
              <a:t>a</a:t>
            </a:r>
            <a:r>
              <a:rPr sz="1600" spc="-25" dirty="0">
                <a:solidFill>
                  <a:srgbClr val="434343"/>
                </a:solidFill>
                <a:latin typeface="Tahoma"/>
                <a:cs typeface="Tahoma"/>
              </a:rPr>
              <a:t>te</a:t>
            </a:r>
            <a:r>
              <a:rPr sz="1600" spc="-15" dirty="0">
                <a:solidFill>
                  <a:srgbClr val="434343"/>
                </a:solidFill>
                <a:latin typeface="Tahoma"/>
                <a:cs typeface="Tahoma"/>
              </a:rPr>
              <a:t>r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130" dirty="0">
                <a:solidFill>
                  <a:srgbClr val="434343"/>
                </a:solidFill>
                <a:latin typeface="Tahoma"/>
                <a:cs typeface="Tahoma"/>
              </a:rPr>
              <a:t>I</a:t>
            </a:r>
            <a:r>
              <a:rPr sz="1600" spc="-100" dirty="0">
                <a:solidFill>
                  <a:srgbClr val="434343"/>
                </a:solidFill>
                <a:latin typeface="Tahoma"/>
                <a:cs typeface="Tahoma"/>
              </a:rPr>
              <a:t>,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35" dirty="0">
                <a:solidFill>
                  <a:srgbClr val="434343"/>
                </a:solidFill>
                <a:latin typeface="Tahoma"/>
                <a:cs typeface="Tahoma"/>
              </a:rPr>
              <a:t>woodcu</a:t>
            </a:r>
            <a:r>
              <a:rPr sz="1600" spc="20" dirty="0">
                <a:solidFill>
                  <a:srgbClr val="434343"/>
                </a:solidFill>
                <a:latin typeface="Tahoma"/>
                <a:cs typeface="Tahoma"/>
              </a:rPr>
              <a:t>t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20" dirty="0">
                <a:solidFill>
                  <a:srgbClr val="434343"/>
                </a:solidFill>
                <a:latin typeface="Tahoma"/>
                <a:cs typeface="Tahoma"/>
              </a:rPr>
              <a:t>print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,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10" dirty="0">
                <a:solidFill>
                  <a:srgbClr val="434343"/>
                </a:solidFill>
                <a:latin typeface="Tahoma"/>
                <a:cs typeface="Tahoma"/>
              </a:rPr>
              <a:t>1938</a:t>
            </a:r>
            <a:endParaRPr sz="1600" dirty="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523" y="334607"/>
            <a:ext cx="1189535" cy="32557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" y="722922"/>
            <a:ext cx="9582149" cy="268067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95550" y="391865"/>
            <a:ext cx="442127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434343"/>
                </a:solidFill>
                <a:latin typeface="Tahoma"/>
                <a:cs typeface="Tahoma"/>
              </a:rPr>
              <a:t>@Escher_the_sketcher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5090" y="3802227"/>
            <a:ext cx="8971206" cy="5692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300"/>
              </a:lnSpc>
              <a:spcBef>
                <a:spcPts val="100"/>
              </a:spcBef>
            </a:pPr>
            <a:r>
              <a:rPr sz="1600" spc="-185" dirty="0">
                <a:solidFill>
                  <a:srgbClr val="434343"/>
                </a:solidFill>
                <a:latin typeface="Tahoma"/>
                <a:cs typeface="Tahoma"/>
              </a:rPr>
              <a:t>I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10" dirty="0">
                <a:solidFill>
                  <a:srgbClr val="434343"/>
                </a:solidFill>
                <a:latin typeface="Tahoma"/>
                <a:cs typeface="Tahoma"/>
              </a:rPr>
              <a:t>wor</a:t>
            </a:r>
            <a:r>
              <a:rPr sz="1600" spc="15" dirty="0">
                <a:solidFill>
                  <a:srgbClr val="434343"/>
                </a:solidFill>
                <a:latin typeface="Tahoma"/>
                <a:cs typeface="Tahoma"/>
              </a:rPr>
              <a:t>k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5" dirty="0">
                <a:solidFill>
                  <a:srgbClr val="434343"/>
                </a:solidFill>
                <a:latin typeface="Tahoma"/>
                <a:cs typeface="Tahoma"/>
              </a:rPr>
              <a:t>alon</a:t>
            </a:r>
            <a:r>
              <a:rPr sz="1600" spc="15" dirty="0">
                <a:solidFill>
                  <a:srgbClr val="434343"/>
                </a:solidFill>
                <a:latin typeface="Tahoma"/>
                <a:cs typeface="Tahoma"/>
              </a:rPr>
              <a:t>e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with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15" dirty="0">
                <a:solidFill>
                  <a:srgbClr val="434343"/>
                </a:solidFill>
                <a:latin typeface="Tahoma"/>
                <a:cs typeface="Tahoma"/>
              </a:rPr>
              <a:t>a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434343"/>
                </a:solidFill>
                <a:latin typeface="Tahoma"/>
                <a:cs typeface="Tahoma"/>
              </a:rPr>
              <a:t>cu</a:t>
            </a:r>
            <a:r>
              <a:rPr sz="1600" spc="60" dirty="0">
                <a:solidFill>
                  <a:srgbClr val="434343"/>
                </a:solidFill>
                <a:latin typeface="Tahoma"/>
                <a:cs typeface="Tahoma"/>
              </a:rPr>
              <a:t>p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434343"/>
                </a:solidFill>
                <a:latin typeface="Tahoma"/>
                <a:cs typeface="Tahoma"/>
              </a:rPr>
              <a:t>o</a:t>
            </a:r>
            <a:r>
              <a:rPr sz="1600" spc="5" dirty="0">
                <a:solidFill>
                  <a:srgbClr val="434343"/>
                </a:solidFill>
                <a:latin typeface="Tahoma"/>
                <a:cs typeface="Tahoma"/>
              </a:rPr>
              <a:t>f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t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ea</a:t>
            </a:r>
            <a:r>
              <a:rPr sz="1600" spc="-5" dirty="0">
                <a:solidFill>
                  <a:srgbClr val="434343"/>
                </a:solidFill>
                <a:latin typeface="Tahoma"/>
                <a:cs typeface="Tahoma"/>
              </a:rPr>
              <a:t>.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434343"/>
                </a:solidFill>
                <a:latin typeface="Tahoma"/>
                <a:cs typeface="Tahoma"/>
              </a:rPr>
              <a:t>E</a:t>
            </a:r>
            <a:r>
              <a:rPr sz="1600" spc="5" dirty="0">
                <a:solidFill>
                  <a:srgbClr val="434343"/>
                </a:solidFill>
                <a:latin typeface="Tahoma"/>
                <a:cs typeface="Tahoma"/>
              </a:rPr>
              <a:t>ven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434343"/>
                </a:solidFill>
                <a:latin typeface="Tahoma"/>
                <a:cs typeface="Tahoma"/>
              </a:rPr>
              <a:t>thoug</a:t>
            </a:r>
            <a:r>
              <a:rPr sz="1600" spc="5" dirty="0">
                <a:solidFill>
                  <a:srgbClr val="434343"/>
                </a:solidFill>
                <a:latin typeface="Tahoma"/>
                <a:cs typeface="Tahoma"/>
              </a:rPr>
              <a:t>h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25" dirty="0">
                <a:solidFill>
                  <a:srgbClr val="434343"/>
                </a:solidFill>
                <a:latin typeface="Tahoma"/>
                <a:cs typeface="Tahoma"/>
              </a:rPr>
              <a:t>I’m  </a:t>
            </a:r>
            <a:r>
              <a:rPr sz="1600" spc="15" dirty="0">
                <a:solidFill>
                  <a:srgbClr val="434343"/>
                </a:solidFill>
                <a:latin typeface="Tahoma"/>
                <a:cs typeface="Tahoma"/>
              </a:rPr>
              <a:t>known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15" dirty="0">
                <a:solidFill>
                  <a:srgbClr val="434343"/>
                </a:solidFill>
                <a:latin typeface="Tahoma"/>
                <a:cs typeface="Tahoma"/>
              </a:rPr>
              <a:t>for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5" dirty="0">
                <a:solidFill>
                  <a:srgbClr val="434343"/>
                </a:solidFill>
                <a:latin typeface="Tahoma"/>
                <a:cs typeface="Tahoma"/>
              </a:rPr>
              <a:t>my</a:t>
            </a:r>
            <a:r>
              <a:rPr sz="1600" spc="-55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25" dirty="0">
                <a:solidFill>
                  <a:srgbClr val="434343"/>
                </a:solidFill>
                <a:latin typeface="Tahoma"/>
                <a:cs typeface="Tahoma"/>
              </a:rPr>
              <a:t>sketches,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185" dirty="0">
                <a:solidFill>
                  <a:srgbClr val="434343"/>
                </a:solidFill>
                <a:latin typeface="Tahoma"/>
                <a:cs typeface="Tahoma"/>
              </a:rPr>
              <a:t>I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30" dirty="0">
                <a:solidFill>
                  <a:srgbClr val="434343"/>
                </a:solidFill>
                <a:latin typeface="Tahoma"/>
                <a:cs typeface="Tahoma"/>
              </a:rPr>
              <a:t>produce</a:t>
            </a:r>
            <a:r>
              <a:rPr sz="1600" spc="-55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15" dirty="0">
                <a:solidFill>
                  <a:srgbClr val="434343"/>
                </a:solidFill>
                <a:latin typeface="Tahoma"/>
                <a:cs typeface="Tahoma"/>
              </a:rPr>
              <a:t>a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434343"/>
                </a:solidFill>
                <a:latin typeface="Tahoma"/>
                <a:cs typeface="Tahoma"/>
              </a:rPr>
              <a:t>lot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434343"/>
                </a:solidFill>
                <a:latin typeface="Tahoma"/>
                <a:cs typeface="Tahoma"/>
              </a:rPr>
              <a:t>of</a:t>
            </a:r>
            <a:r>
              <a:rPr sz="1600" spc="-55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434343"/>
                </a:solidFill>
                <a:latin typeface="Tahoma"/>
                <a:cs typeface="Tahoma"/>
              </a:rPr>
              <a:t>prints.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434343"/>
                </a:solidFill>
                <a:latin typeface="Tahoma"/>
                <a:cs typeface="Tahoma"/>
              </a:rPr>
              <a:t>My </a:t>
            </a:r>
            <a:r>
              <a:rPr sz="1600" spc="-484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10" dirty="0">
                <a:solidFill>
                  <a:srgbClr val="434343"/>
                </a:solidFill>
                <a:latin typeface="Tahoma"/>
                <a:cs typeface="Tahoma"/>
              </a:rPr>
              <a:t>drawings </a:t>
            </a:r>
            <a:r>
              <a:rPr sz="1600" spc="-15" dirty="0">
                <a:solidFill>
                  <a:srgbClr val="434343"/>
                </a:solidFill>
                <a:latin typeface="Tahoma"/>
                <a:cs typeface="Tahoma"/>
              </a:rPr>
              <a:t>are </a:t>
            </a:r>
            <a:r>
              <a:rPr sz="1600" spc="5" dirty="0">
                <a:solidFill>
                  <a:srgbClr val="434343"/>
                </a:solidFill>
                <a:latin typeface="Tahoma"/>
                <a:cs typeface="Tahoma"/>
              </a:rPr>
              <a:t>my </a:t>
            </a:r>
            <a:r>
              <a:rPr sz="1600" spc="15" dirty="0">
                <a:solidFill>
                  <a:srgbClr val="434343"/>
                </a:solidFill>
                <a:latin typeface="Tahoma"/>
                <a:cs typeface="Tahoma"/>
              </a:rPr>
              <a:t>ideas. </a:t>
            </a:r>
            <a:r>
              <a:rPr sz="1600" spc="-30" dirty="0">
                <a:solidFill>
                  <a:srgbClr val="434343"/>
                </a:solidFill>
                <a:latin typeface="Tahoma"/>
                <a:cs typeface="Tahoma"/>
              </a:rPr>
              <a:t>#drawtoprint </a:t>
            </a:r>
            <a:r>
              <a:rPr sz="1600" spc="-25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434343"/>
                </a:solidFill>
                <a:latin typeface="Tahoma"/>
                <a:cs typeface="Tahoma"/>
              </a:rPr>
              <a:t>#madeupworlds</a:t>
            </a:r>
            <a:endParaRPr sz="16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523" y="334607"/>
            <a:ext cx="1189535" cy="32557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7343" y="722922"/>
            <a:ext cx="9158953" cy="268541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02828" y="431080"/>
            <a:ext cx="442127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434343"/>
                </a:solidFill>
                <a:latin typeface="Tahoma"/>
                <a:cs typeface="Tahoma"/>
              </a:rPr>
              <a:t>@Escher_the_sketcher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5090" y="3802227"/>
            <a:ext cx="8937539" cy="8474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300"/>
              </a:lnSpc>
              <a:spcBef>
                <a:spcPts val="100"/>
              </a:spcBef>
            </a:pPr>
            <a:r>
              <a:rPr sz="1600" spc="-185" dirty="0">
                <a:solidFill>
                  <a:srgbClr val="434343"/>
                </a:solidFill>
                <a:latin typeface="Tahoma"/>
                <a:cs typeface="Tahoma"/>
              </a:rPr>
              <a:t>I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10" dirty="0">
                <a:solidFill>
                  <a:srgbClr val="434343"/>
                </a:solidFill>
                <a:latin typeface="Tahoma"/>
                <a:cs typeface="Tahoma"/>
              </a:rPr>
              <a:t>a</a:t>
            </a:r>
            <a:r>
              <a:rPr sz="1600" spc="25" dirty="0">
                <a:solidFill>
                  <a:srgbClr val="434343"/>
                </a:solidFill>
                <a:latin typeface="Tahoma"/>
                <a:cs typeface="Tahoma"/>
              </a:rPr>
              <a:t>m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5" dirty="0">
                <a:solidFill>
                  <a:srgbClr val="434343"/>
                </a:solidFill>
                <a:latin typeface="Tahoma"/>
                <a:cs typeface="Tahoma"/>
              </a:rPr>
              <a:t>inspi</a:t>
            </a:r>
            <a:r>
              <a:rPr sz="1600" spc="-20" dirty="0">
                <a:solidFill>
                  <a:srgbClr val="434343"/>
                </a:solidFill>
                <a:latin typeface="Tahoma"/>
                <a:cs typeface="Tahoma"/>
              </a:rPr>
              <a:t>r</a:t>
            </a:r>
            <a:r>
              <a:rPr sz="1600" spc="30" dirty="0">
                <a:solidFill>
                  <a:srgbClr val="434343"/>
                </a:solidFill>
                <a:latin typeface="Tahoma"/>
                <a:cs typeface="Tahoma"/>
              </a:rPr>
              <a:t>e</a:t>
            </a:r>
            <a:r>
              <a:rPr sz="1600" spc="40" dirty="0">
                <a:solidFill>
                  <a:srgbClr val="434343"/>
                </a:solidFill>
                <a:latin typeface="Tahoma"/>
                <a:cs typeface="Tahoma"/>
              </a:rPr>
              <a:t>d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434343"/>
                </a:solidFill>
                <a:latin typeface="Tahoma"/>
                <a:cs typeface="Tahoma"/>
              </a:rPr>
              <a:t>a</a:t>
            </a:r>
            <a:r>
              <a:rPr sz="1600" spc="45" dirty="0">
                <a:solidFill>
                  <a:srgbClr val="434343"/>
                </a:solidFill>
                <a:latin typeface="Tahoma"/>
                <a:cs typeface="Tahoma"/>
              </a:rPr>
              <a:t>s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185" dirty="0">
                <a:solidFill>
                  <a:srgbClr val="434343"/>
                </a:solidFill>
                <a:latin typeface="Tahoma"/>
                <a:cs typeface="Tahoma"/>
              </a:rPr>
              <a:t>I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45" dirty="0">
                <a:solidFill>
                  <a:srgbClr val="434343"/>
                </a:solidFill>
                <a:latin typeface="Tahoma"/>
                <a:cs typeface="Tahoma"/>
              </a:rPr>
              <a:t>t</a:t>
            </a:r>
            <a:r>
              <a:rPr sz="1600" spc="-80" dirty="0">
                <a:solidFill>
                  <a:srgbClr val="434343"/>
                </a:solidFill>
                <a:latin typeface="Tahoma"/>
                <a:cs typeface="Tahoma"/>
              </a:rPr>
              <a:t>r</a:t>
            </a:r>
            <a:r>
              <a:rPr sz="1600" dirty="0">
                <a:solidFill>
                  <a:srgbClr val="434343"/>
                </a:solidFill>
                <a:latin typeface="Tahoma"/>
                <a:cs typeface="Tahoma"/>
              </a:rPr>
              <a:t>avel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35" dirty="0">
                <a:solidFill>
                  <a:srgbClr val="434343"/>
                </a:solidFill>
                <a:latin typeface="Tahoma"/>
                <a:cs typeface="Tahoma"/>
              </a:rPr>
              <a:t>th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r</a:t>
            </a:r>
            <a:r>
              <a:rPr sz="1600" spc="10" dirty="0">
                <a:solidFill>
                  <a:srgbClr val="434343"/>
                </a:solidFill>
                <a:latin typeface="Tahoma"/>
                <a:cs typeface="Tahoma"/>
              </a:rPr>
              <a:t>oug</a:t>
            </a:r>
            <a:r>
              <a:rPr sz="1600" spc="20" dirty="0">
                <a:solidFill>
                  <a:srgbClr val="434343"/>
                </a:solidFill>
                <a:latin typeface="Tahoma"/>
                <a:cs typeface="Tahoma"/>
              </a:rPr>
              <a:t>h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45" dirty="0">
                <a:solidFill>
                  <a:srgbClr val="434343"/>
                </a:solidFill>
                <a:latin typeface="Tahoma"/>
                <a:cs typeface="Tahoma"/>
              </a:rPr>
              <a:t>Ital</a:t>
            </a:r>
            <a:r>
              <a:rPr sz="1600" spc="-55" dirty="0">
                <a:solidFill>
                  <a:srgbClr val="434343"/>
                </a:solidFill>
                <a:latin typeface="Tahoma"/>
                <a:cs typeface="Tahoma"/>
              </a:rPr>
              <a:t>y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20" dirty="0">
                <a:solidFill>
                  <a:srgbClr val="434343"/>
                </a:solidFill>
                <a:latin typeface="Tahoma"/>
                <a:cs typeface="Tahoma"/>
              </a:rPr>
              <a:t>an</a:t>
            </a:r>
            <a:r>
              <a:rPr sz="1600" spc="25" dirty="0">
                <a:solidFill>
                  <a:srgbClr val="434343"/>
                </a:solidFill>
                <a:latin typeface="Tahoma"/>
                <a:cs typeface="Tahoma"/>
              </a:rPr>
              <a:t>d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40" dirty="0">
                <a:solidFill>
                  <a:srgbClr val="434343"/>
                </a:solidFill>
                <a:latin typeface="Tahoma"/>
                <a:cs typeface="Tahoma"/>
              </a:rPr>
              <a:t>see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15" dirty="0">
                <a:solidFill>
                  <a:srgbClr val="434343"/>
                </a:solidFill>
                <a:latin typeface="Tahoma"/>
                <a:cs typeface="Tahoma"/>
              </a:rPr>
              <a:t>th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e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20" dirty="0">
                <a:solidFill>
                  <a:srgbClr val="434343"/>
                </a:solidFill>
                <a:latin typeface="Tahoma"/>
                <a:cs typeface="Tahoma"/>
              </a:rPr>
              <a:t>a</a:t>
            </a:r>
            <a:r>
              <a:rPr sz="1600" spc="-5" dirty="0">
                <a:solidFill>
                  <a:srgbClr val="434343"/>
                </a:solidFill>
                <a:latin typeface="Tahoma"/>
                <a:cs typeface="Tahoma"/>
              </a:rPr>
              <a:t>r</a:t>
            </a:r>
            <a:r>
              <a:rPr sz="1600" spc="-30" dirty="0">
                <a:solidFill>
                  <a:srgbClr val="434343"/>
                </a:solidFill>
                <a:latin typeface="Tahoma"/>
                <a:cs typeface="Tahoma"/>
              </a:rPr>
              <a:t>t  </a:t>
            </a:r>
            <a:r>
              <a:rPr sz="1600" dirty="0">
                <a:solidFill>
                  <a:srgbClr val="434343"/>
                </a:solidFill>
                <a:latin typeface="Tahoma"/>
                <a:cs typeface="Tahoma"/>
              </a:rPr>
              <a:t>of</a:t>
            </a:r>
            <a:r>
              <a:rPr sz="1600" spc="-65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the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15" dirty="0">
                <a:solidFill>
                  <a:srgbClr val="434343"/>
                </a:solidFill>
                <a:latin typeface="Tahoma"/>
                <a:cs typeface="Tahoma"/>
              </a:rPr>
              <a:t>masters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434343"/>
                </a:solidFill>
                <a:latin typeface="Tahoma"/>
                <a:cs typeface="Tahoma"/>
              </a:rPr>
              <a:t>before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434343"/>
                </a:solidFill>
                <a:latin typeface="Tahoma"/>
                <a:cs typeface="Tahoma"/>
              </a:rPr>
              <a:t>me.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15" dirty="0">
                <a:solidFill>
                  <a:srgbClr val="434343"/>
                </a:solidFill>
                <a:latin typeface="Tahoma"/>
                <a:cs typeface="Tahoma"/>
              </a:rPr>
              <a:t>Even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the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15" dirty="0">
                <a:solidFill>
                  <a:srgbClr val="434343"/>
                </a:solidFill>
                <a:latin typeface="Tahoma"/>
                <a:cs typeface="Tahoma"/>
              </a:rPr>
              <a:t>water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434343"/>
                </a:solidFill>
                <a:latin typeface="Tahoma"/>
                <a:cs typeface="Tahoma"/>
              </a:rPr>
              <a:t>as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25" dirty="0">
                <a:solidFill>
                  <a:srgbClr val="434343"/>
                </a:solidFill>
                <a:latin typeface="Tahoma"/>
                <a:cs typeface="Tahoma"/>
              </a:rPr>
              <a:t>it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30" dirty="0">
                <a:solidFill>
                  <a:srgbClr val="434343"/>
                </a:solidFill>
                <a:latin typeface="Tahoma"/>
                <a:cs typeface="Tahoma"/>
              </a:rPr>
              <a:t>ﬂows </a:t>
            </a:r>
            <a:r>
              <a:rPr sz="1600" spc="-484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15" dirty="0">
                <a:solidFill>
                  <a:srgbClr val="434343"/>
                </a:solidFill>
                <a:latin typeface="Tahoma"/>
                <a:cs typeface="Tahoma"/>
              </a:rPr>
              <a:t>from </a:t>
            </a:r>
            <a:r>
              <a:rPr sz="1600" spc="5" dirty="0">
                <a:solidFill>
                  <a:srgbClr val="434343"/>
                </a:solidFill>
                <a:latin typeface="Tahoma"/>
                <a:cs typeface="Tahoma"/>
              </a:rPr>
              <a:t>this 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fountain </a:t>
            </a:r>
            <a:r>
              <a:rPr sz="1600" spc="30" dirty="0">
                <a:solidFill>
                  <a:srgbClr val="434343"/>
                </a:solidFill>
                <a:latin typeface="Tahoma"/>
                <a:cs typeface="Tahoma"/>
              </a:rPr>
              <a:t>makes </a:t>
            </a:r>
            <a:r>
              <a:rPr sz="1600" spc="15" dirty="0">
                <a:solidFill>
                  <a:srgbClr val="434343"/>
                </a:solidFill>
                <a:latin typeface="Tahoma"/>
                <a:cs typeface="Tahoma"/>
              </a:rPr>
              <a:t>me 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think </a:t>
            </a:r>
            <a:r>
              <a:rPr sz="1600" dirty="0">
                <a:solidFill>
                  <a:srgbClr val="434343"/>
                </a:solidFill>
                <a:latin typeface="Tahoma"/>
                <a:cs typeface="Tahoma"/>
              </a:rPr>
              <a:t>of </a:t>
            </a:r>
            <a:r>
              <a:rPr sz="1600" spc="-20" dirty="0">
                <a:solidFill>
                  <a:srgbClr val="434343"/>
                </a:solidFill>
                <a:latin typeface="Tahoma"/>
                <a:cs typeface="Tahoma"/>
              </a:rPr>
              <a:t>art </a:t>
            </a:r>
            <a:r>
              <a:rPr sz="1600" spc="-185" dirty="0">
                <a:solidFill>
                  <a:srgbClr val="434343"/>
                </a:solidFill>
                <a:latin typeface="Tahoma"/>
                <a:cs typeface="Tahoma"/>
              </a:rPr>
              <a:t>I 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will </a:t>
            </a:r>
            <a:r>
              <a:rPr sz="1600" spc="20" dirty="0">
                <a:solidFill>
                  <a:srgbClr val="434343"/>
                </a:solidFill>
                <a:latin typeface="Tahoma"/>
                <a:cs typeface="Tahoma"/>
              </a:rPr>
              <a:t>make </a:t>
            </a:r>
            <a:r>
              <a:rPr sz="1600" spc="-484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in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the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30" dirty="0">
                <a:solidFill>
                  <a:srgbClr val="434343"/>
                </a:solidFill>
                <a:latin typeface="Tahoma"/>
                <a:cs typeface="Tahoma"/>
              </a:rPr>
              <a:t>future.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25" dirty="0">
                <a:solidFill>
                  <a:srgbClr val="434343"/>
                </a:solidFill>
                <a:latin typeface="Tahoma"/>
                <a:cs typeface="Tahoma"/>
              </a:rPr>
              <a:t>#waterfallswillreturn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25" dirty="0">
                <a:solidFill>
                  <a:srgbClr val="434343"/>
                </a:solidFill>
                <a:latin typeface="Tahoma"/>
                <a:cs typeface="Tahoma"/>
              </a:rPr>
              <a:t>#traveltoinspire</a:t>
            </a:r>
            <a:endParaRPr sz="1600" dirty="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523" y="334607"/>
            <a:ext cx="1189535" cy="32557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9550" y="722922"/>
            <a:ext cx="9448800" cy="268067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02828" y="431080"/>
            <a:ext cx="442127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434343"/>
                </a:solidFill>
                <a:latin typeface="Tahoma"/>
                <a:cs typeface="Tahoma"/>
              </a:rPr>
              <a:t>@Escher_the_sketcher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3203" y="3708400"/>
            <a:ext cx="9021707" cy="10936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300"/>
              </a:lnSpc>
              <a:spcBef>
                <a:spcPts val="100"/>
              </a:spcBef>
            </a:pPr>
            <a:r>
              <a:rPr sz="1600" spc="-100" dirty="0">
                <a:solidFill>
                  <a:srgbClr val="434343"/>
                </a:solidFill>
                <a:latin typeface="Tahoma"/>
                <a:cs typeface="Tahoma"/>
              </a:rPr>
              <a:t>In </a:t>
            </a:r>
            <a:r>
              <a:rPr sz="1600" spc="5" dirty="0">
                <a:solidFill>
                  <a:srgbClr val="434343"/>
                </a:solidFill>
                <a:latin typeface="Tahoma"/>
                <a:cs typeface="Tahoma"/>
              </a:rPr>
              <a:t>this 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lithograph, </a:t>
            </a:r>
            <a:r>
              <a:rPr sz="1600" spc="-185" dirty="0">
                <a:solidFill>
                  <a:srgbClr val="434343"/>
                </a:solidFill>
                <a:latin typeface="Tahoma"/>
                <a:cs typeface="Tahoma"/>
              </a:rPr>
              <a:t>I </a:t>
            </a:r>
            <a:r>
              <a:rPr sz="1600" spc="35" dirty="0">
                <a:solidFill>
                  <a:srgbClr val="434343"/>
                </a:solidFill>
                <a:latin typeface="Tahoma"/>
                <a:cs typeface="Tahoma"/>
              </a:rPr>
              <a:t>focused </a:t>
            </a:r>
            <a:r>
              <a:rPr sz="1600" spc="20" dirty="0">
                <a:solidFill>
                  <a:srgbClr val="434343"/>
                </a:solidFill>
                <a:latin typeface="Tahoma"/>
                <a:cs typeface="Tahoma"/>
              </a:rPr>
              <a:t>on </a:t>
            </a:r>
            <a:r>
              <a:rPr sz="1600" spc="15" dirty="0">
                <a:solidFill>
                  <a:srgbClr val="434343"/>
                </a:solidFill>
                <a:latin typeface="Tahoma"/>
                <a:cs typeface="Tahoma"/>
              </a:rPr>
              <a:t>geometric </a:t>
            </a:r>
            <a:r>
              <a:rPr sz="1600" dirty="0">
                <a:solidFill>
                  <a:srgbClr val="434343"/>
                </a:solidFill>
                <a:latin typeface="Tahoma"/>
                <a:cs typeface="Tahoma"/>
              </a:rPr>
              <a:t>lines. </a:t>
            </a:r>
            <a:r>
              <a:rPr sz="1600" spc="-25" dirty="0">
                <a:solidFill>
                  <a:srgbClr val="434343"/>
                </a:solidFill>
                <a:latin typeface="Tahoma"/>
                <a:cs typeface="Tahoma"/>
              </a:rPr>
              <a:t>I’m </a:t>
            </a:r>
            <a:r>
              <a:rPr sz="1600" spc="-2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trying </a:t>
            </a:r>
            <a:r>
              <a:rPr sz="1600" spc="-5" dirty="0">
                <a:solidFill>
                  <a:srgbClr val="434343"/>
                </a:solidFill>
                <a:latin typeface="Tahoma"/>
                <a:cs typeface="Tahoma"/>
              </a:rPr>
              <a:t>to </a:t>
            </a:r>
            <a:r>
              <a:rPr sz="1600" spc="25" dirty="0">
                <a:solidFill>
                  <a:srgbClr val="434343"/>
                </a:solidFill>
                <a:latin typeface="Tahoma"/>
                <a:cs typeface="Tahoma"/>
              </a:rPr>
              <a:t>convey </a:t>
            </a:r>
            <a:r>
              <a:rPr sz="1600" spc="15" dirty="0">
                <a:solidFill>
                  <a:srgbClr val="434343"/>
                </a:solidFill>
                <a:latin typeface="Tahoma"/>
                <a:cs typeface="Tahoma"/>
              </a:rPr>
              <a:t>a </a:t>
            </a:r>
            <a:r>
              <a:rPr sz="1600" spc="40" dirty="0">
                <a:solidFill>
                  <a:srgbClr val="434343"/>
                </a:solidFill>
                <a:latin typeface="Tahoma"/>
                <a:cs typeface="Tahoma"/>
              </a:rPr>
              <a:t>sense </a:t>
            </a:r>
            <a:r>
              <a:rPr sz="1600" dirty="0">
                <a:solidFill>
                  <a:srgbClr val="434343"/>
                </a:solidFill>
                <a:latin typeface="Tahoma"/>
                <a:cs typeface="Tahoma"/>
              </a:rPr>
              <a:t>of </a:t>
            </a:r>
            <a:r>
              <a:rPr sz="1600" spc="-5" dirty="0">
                <a:solidFill>
                  <a:srgbClr val="434343"/>
                </a:solidFill>
                <a:latin typeface="Tahoma"/>
                <a:cs typeface="Tahoma"/>
              </a:rPr>
              <a:t>strength 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in the </a:t>
            </a:r>
            <a:r>
              <a:rPr sz="1600" spc="-15" dirty="0">
                <a:solidFill>
                  <a:srgbClr val="434343"/>
                </a:solidFill>
                <a:latin typeface="Tahoma"/>
                <a:cs typeface="Tahoma"/>
              </a:rPr>
              <a:t>tall 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5" dirty="0">
                <a:solidFill>
                  <a:srgbClr val="434343"/>
                </a:solidFill>
                <a:latin typeface="Tahoma"/>
                <a:cs typeface="Tahoma"/>
              </a:rPr>
              <a:t>vertical</a:t>
            </a:r>
            <a:r>
              <a:rPr sz="1600" spc="-65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5" dirty="0">
                <a:solidFill>
                  <a:srgbClr val="434343"/>
                </a:solidFill>
                <a:latin typeface="Tahoma"/>
                <a:cs typeface="Tahoma"/>
              </a:rPr>
              <a:t>towers</a:t>
            </a:r>
            <a:r>
              <a:rPr sz="1600" spc="-65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20" dirty="0">
                <a:solidFill>
                  <a:srgbClr val="434343"/>
                </a:solidFill>
                <a:latin typeface="Tahoma"/>
                <a:cs typeface="Tahoma"/>
              </a:rPr>
              <a:t>and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434343"/>
                </a:solidFill>
                <a:latin typeface="Tahoma"/>
                <a:cs typeface="Tahoma"/>
              </a:rPr>
              <a:t>energy</a:t>
            </a:r>
            <a:r>
              <a:rPr sz="1600" spc="-65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in</a:t>
            </a:r>
            <a:r>
              <a:rPr sz="1600" spc="-65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the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15" dirty="0">
                <a:solidFill>
                  <a:srgbClr val="434343"/>
                </a:solidFill>
                <a:latin typeface="Tahoma"/>
                <a:cs typeface="Tahoma"/>
              </a:rPr>
              <a:t>diagonal</a:t>
            </a:r>
            <a:r>
              <a:rPr sz="1600" spc="-65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15" dirty="0">
                <a:solidFill>
                  <a:srgbClr val="434343"/>
                </a:solidFill>
                <a:latin typeface="Tahoma"/>
                <a:cs typeface="Tahoma"/>
              </a:rPr>
              <a:t>waterway. </a:t>
            </a:r>
            <a:r>
              <a:rPr sz="1600" spc="-484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5" dirty="0">
                <a:solidFill>
                  <a:srgbClr val="434343"/>
                </a:solidFill>
                <a:latin typeface="Tahoma"/>
                <a:cs typeface="Tahoma"/>
              </a:rPr>
              <a:t>#makingtheimpossiblevisible</a:t>
            </a:r>
            <a:r>
              <a:rPr sz="1600" spc="-60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434343"/>
                </a:solidFill>
                <a:latin typeface="Tahoma"/>
                <a:cs typeface="Tahoma"/>
              </a:rPr>
              <a:t>#</a:t>
            </a:r>
            <a:r>
              <a:rPr sz="1600" spc="-10" dirty="0" err="1" smtClean="0">
                <a:solidFill>
                  <a:srgbClr val="434343"/>
                </a:solidFill>
                <a:latin typeface="Tahoma"/>
                <a:cs typeface="Tahoma"/>
              </a:rPr>
              <a:t>geometricillusion</a:t>
            </a:r>
            <a:endParaRPr sz="155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600" spc="-20" dirty="0">
                <a:solidFill>
                  <a:srgbClr val="434343"/>
                </a:solidFill>
                <a:latin typeface="Tahoma"/>
                <a:cs typeface="Tahoma"/>
              </a:rPr>
              <a:t>Waterfall,</a:t>
            </a:r>
            <a:r>
              <a:rPr sz="1600" spc="-65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434343"/>
                </a:solidFill>
                <a:latin typeface="Tahoma"/>
                <a:cs typeface="Tahoma"/>
              </a:rPr>
              <a:t>1961,</a:t>
            </a:r>
            <a:r>
              <a:rPr sz="1600" spc="-65" dirty="0">
                <a:solidFill>
                  <a:srgbClr val="434343"/>
                </a:solidFill>
                <a:latin typeface="Tahoma"/>
                <a:cs typeface="Tahoma"/>
              </a:rPr>
              <a:t> </a:t>
            </a:r>
            <a:r>
              <a:rPr sz="1600" spc="5" dirty="0">
                <a:solidFill>
                  <a:srgbClr val="434343"/>
                </a:solidFill>
                <a:latin typeface="Tahoma"/>
                <a:cs typeface="Tahoma"/>
              </a:rPr>
              <a:t>Lithograph</a:t>
            </a:r>
            <a:endParaRPr sz="1600" dirty="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523" y="334607"/>
            <a:ext cx="1189535" cy="32557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3203" y="755678"/>
            <a:ext cx="9264784" cy="263492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</TotalTime>
  <Words>326</Words>
  <Application>Microsoft Office PowerPoint</Application>
  <PresentationFormat>Custom</PresentationFormat>
  <Paragraphs>22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Wairimu</dc:creator>
  <cp:lastModifiedBy>USER</cp:lastModifiedBy>
  <cp:revision>6</cp:revision>
  <dcterms:created xsi:type="dcterms:W3CDTF">2021-09-08T17:36:56Z</dcterms:created>
  <dcterms:modified xsi:type="dcterms:W3CDTF">2021-09-08T19:40:20Z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